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6"/>
  </p:notesMasterIdLst>
  <p:sldIdLst>
    <p:sldId id="259" r:id="rId5"/>
  </p:sldIdLst>
  <p:sldSz cx="7559675" cy="1069181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68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4" d="100"/>
          <a:sy n="54" d="100"/>
        </p:scale>
        <p:origin x="2558" y="82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7050" y="685800"/>
            <a:ext cx="2424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7450053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ole tekstowe 5"/>
          <p:cNvSpPr txBox="1"/>
          <p:nvPr/>
        </p:nvSpPr>
        <p:spPr>
          <a:xfrm>
            <a:off x="3805235" y="4458985"/>
            <a:ext cx="3662365" cy="5692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lnSpc>
                <a:spcPct val="115000"/>
              </a:lnSpc>
            </a:pPr>
            <a:endParaRPr lang="pl-PL" sz="1600" dirty="0"/>
          </a:p>
          <a:p>
            <a:pPr lvl="0">
              <a:lnSpc>
                <a:spcPct val="115000"/>
              </a:lnSpc>
            </a:pP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Spotkanie </a:t>
            </a:r>
            <a:r>
              <a:rPr lang="pl-PL" sz="1800" dirty="0"/>
              <a:t>informacyjno-rekrutacyjne </a:t>
            </a:r>
            <a:r>
              <a:rPr lang="pl-PL" sz="1800" dirty="0" smtClean="0"/>
              <a:t>odbędzie się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 smtClean="0">
                <a:solidFill>
                  <a:srgbClr val="C00000"/>
                </a:solidFill>
              </a:rPr>
              <a:t> </a:t>
            </a:r>
            <a:r>
              <a:rPr lang="pl-PL" sz="1800" b="1" dirty="0" smtClean="0">
                <a:solidFill>
                  <a:srgbClr val="C50000"/>
                </a:solidFill>
              </a:rPr>
              <a:t>09.08.2019r. w </a:t>
            </a:r>
            <a:r>
              <a:rPr lang="pl-PL" sz="1800" b="1" dirty="0">
                <a:solidFill>
                  <a:srgbClr val="C50000"/>
                </a:solidFill>
              </a:rPr>
              <a:t>godz. </a:t>
            </a:r>
            <a:r>
              <a:rPr lang="pl-PL" sz="1800" b="1" dirty="0" smtClean="0">
                <a:solidFill>
                  <a:srgbClr val="C50000"/>
                </a:solidFill>
              </a:rPr>
              <a:t>9:00-13:00 </a:t>
            </a: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w </a:t>
            </a:r>
            <a:r>
              <a:rPr lang="pl-PL" sz="1800" dirty="0" smtClean="0"/>
              <a:t>Powiatowym Urzędzie Pracy przy </a:t>
            </a:r>
            <a:r>
              <a:rPr lang="pl-PL" sz="1800" dirty="0"/>
              <a:t>ul. Wyzwolenia 17</a:t>
            </a:r>
            <a:r>
              <a:rPr lang="pl-PL" sz="1800" dirty="0" smtClean="0"/>
              <a:t>, </a:t>
            </a:r>
          </a:p>
          <a:p>
            <a:pPr lvl="0" algn="ctr">
              <a:lnSpc>
                <a:spcPct val="115000"/>
              </a:lnSpc>
            </a:pPr>
            <a:r>
              <a:rPr lang="pl-PL" sz="1800" dirty="0" smtClean="0"/>
              <a:t>41-103 Siemianowice Śląskie</a:t>
            </a:r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algn="ctr">
              <a:lnSpc>
                <a:spcPct val="115000"/>
              </a:lnSpc>
            </a:pPr>
            <a:r>
              <a:rPr lang="pl-PL" sz="1800" dirty="0" smtClean="0"/>
              <a:t>Jeśli chcesz skontaktować się</a:t>
            </a:r>
          </a:p>
          <a:p>
            <a:pPr algn="ctr">
              <a:lnSpc>
                <a:spcPct val="115000"/>
              </a:lnSpc>
            </a:pPr>
            <a:r>
              <a:rPr lang="pl-PL" sz="1800" dirty="0"/>
              <a:t>z</a:t>
            </a:r>
            <a:r>
              <a:rPr lang="pl-PL" sz="1800" dirty="0" smtClean="0"/>
              <a:t>adzwoń </a:t>
            </a:r>
            <a:r>
              <a:rPr lang="pl-PL" sz="1800" dirty="0"/>
              <a:t>lub napisz sms: </a:t>
            </a:r>
          </a:p>
          <a:p>
            <a:pPr lvl="0" algn="ctr">
              <a:lnSpc>
                <a:spcPct val="115000"/>
              </a:lnSpc>
            </a:pPr>
            <a:r>
              <a:rPr lang="en-US" sz="1800" b="1" dirty="0"/>
              <a:t>728 494 376</a:t>
            </a:r>
            <a:endParaRPr lang="pl-PL" sz="1800" b="1" dirty="0"/>
          </a:p>
          <a:p>
            <a:pPr algn="ctr">
              <a:lnSpc>
                <a:spcPct val="115000"/>
              </a:lnSpc>
            </a:pPr>
            <a:r>
              <a:rPr lang="pl-PL" sz="1800" dirty="0" smtClean="0"/>
              <a:t>Wyślij </a:t>
            </a:r>
            <a:r>
              <a:rPr lang="pl-PL" sz="1800" dirty="0"/>
              <a:t>CV: pracujwdhl@dhl.com</a:t>
            </a:r>
          </a:p>
          <a:p>
            <a:pPr lvl="0">
              <a:lnSpc>
                <a:spcPct val="115000"/>
              </a:lnSpc>
            </a:pPr>
            <a:endParaRPr lang="pl-PL" sz="1800" dirty="0"/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Zapraszamy wszystkich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chętnych!</a:t>
            </a:r>
          </a:p>
          <a:p>
            <a:pPr marL="171450" lvl="0" indent="-171450">
              <a:lnSpc>
                <a:spcPct val="150000"/>
              </a:lnSpc>
              <a:buFont typeface="Arial" pitchFamily="34" charset="0"/>
              <a:buChar char="•"/>
              <a:defRPr/>
            </a:pPr>
            <a:endParaRPr lang="pl-PL" dirty="0">
              <a:latin typeface="Arial" pitchFamily="34" charset="0"/>
              <a:ea typeface="Calibri"/>
              <a:cs typeface="Arial" pitchFamily="34" charset="0"/>
            </a:endParaRPr>
          </a:p>
          <a:p>
            <a:endParaRPr lang="pl-PL" dirty="0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7463" y="-1"/>
            <a:ext cx="7577138" cy="4458986"/>
          </a:xfrm>
          <a:prstGeom prst="rect">
            <a:avLst/>
          </a:prstGeom>
        </p:spPr>
      </p:pic>
      <p:sp>
        <p:nvSpPr>
          <p:cNvPr id="8" name="Rechteck 11"/>
          <p:cNvSpPr/>
          <p:nvPr/>
        </p:nvSpPr>
        <p:spPr bwMode="hidden">
          <a:xfrm rot="10800000" flipV="1">
            <a:off x="-17463" y="2044701"/>
            <a:ext cx="3779835" cy="8647112"/>
          </a:xfrm>
          <a:prstGeom prst="rect">
            <a:avLst/>
          </a:prstGeom>
          <a:gradFill flip="none" rotWithShape="1">
            <a:gsLst>
              <a:gs pos="30000">
                <a:srgbClr val="FFCC00"/>
              </a:gs>
              <a:gs pos="0">
                <a:srgbClr val="FFCC00">
                  <a:alpha val="0"/>
                </a:srgbClr>
              </a:gs>
              <a:gs pos="100000">
                <a:srgbClr val="FFCC00"/>
              </a:gs>
            </a:gsLst>
            <a:lin ang="540000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44000" tIns="144000" rIns="144000" bIns="144000" numCol="1" rtlCol="0" anchor="ctr" anchorCtr="0" compatLnSpc="1">
            <a:prstTxWarp prst="textNoShape">
              <a:avLst/>
            </a:prstTxWarp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defTabSz="995363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2" y="4458985"/>
            <a:ext cx="2468563" cy="1096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Symbol zastępczy tekstu 6"/>
          <p:cNvSpPr txBox="1">
            <a:spLocks/>
          </p:cNvSpPr>
          <p:nvPr/>
        </p:nvSpPr>
        <p:spPr>
          <a:xfrm>
            <a:off x="219004" y="5401627"/>
            <a:ext cx="3306900" cy="4445832"/>
          </a:xfrm>
          <a:prstGeom prst="rect">
            <a:avLst/>
          </a:prstGeom>
        </p:spPr>
        <p:txBody>
          <a:bodyPr wrap="squar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>
                <a:solidFill>
                  <a:srgbClr val="C50000"/>
                </a:solidFill>
              </a:rPr>
              <a:t>DHL </a:t>
            </a:r>
            <a:r>
              <a:rPr lang="pl-PL" sz="1800" b="1" dirty="0" smtClean="0">
                <a:solidFill>
                  <a:srgbClr val="C50000"/>
                </a:solidFill>
              </a:rPr>
              <a:t>rekrutuje</a:t>
            </a: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rgbClr val="C50000"/>
                </a:solidFill>
              </a:rPr>
              <a:t>  </a:t>
            </a:r>
            <a:endParaRPr lang="pl-PL" sz="1800" b="1" dirty="0">
              <a:solidFill>
                <a:srgbClr val="C50000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PRACOWNIKÓW </a:t>
            </a:r>
            <a:r>
              <a:rPr lang="pl-PL" sz="1800" b="1" dirty="0">
                <a:solidFill>
                  <a:schemeClr val="tx1"/>
                </a:solidFill>
              </a:rPr>
              <a:t>MAGAZYNOWYCH, 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chemeClr val="tx1"/>
                </a:solidFill>
              </a:rPr>
              <a:t> </a:t>
            </a:r>
            <a:endParaRPr lang="pl-PL" sz="1800" b="1" dirty="0">
              <a:solidFill>
                <a:schemeClr val="tx1"/>
              </a:solidFill>
            </a:endParaRPr>
          </a:p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pl-PL" sz="1800" b="1" dirty="0" smtClean="0">
                <a:solidFill>
                  <a:srgbClr val="C50000"/>
                </a:solidFill>
              </a:rPr>
              <a:t>do </a:t>
            </a:r>
            <a:r>
              <a:rPr lang="pl-PL" sz="1800" b="1" dirty="0">
                <a:solidFill>
                  <a:srgbClr val="C50000"/>
                </a:solidFill>
              </a:rPr>
              <a:t>centrum logistycznego </a:t>
            </a:r>
          </a:p>
          <a:p>
            <a:pPr lvl="0" algn="ctr">
              <a:lnSpc>
                <a:spcPct val="115000"/>
              </a:lnSpc>
            </a:pPr>
            <a:r>
              <a:rPr lang="pl-PL" sz="1800" b="1" dirty="0">
                <a:solidFill>
                  <a:srgbClr val="C50000"/>
                </a:solidFill>
              </a:rPr>
              <a:t>w </a:t>
            </a:r>
            <a:r>
              <a:rPr lang="pl-PL" sz="1800" b="1" dirty="0" smtClean="0">
                <a:solidFill>
                  <a:srgbClr val="C50000"/>
                </a:solidFill>
              </a:rPr>
              <a:t>Sosnowcu.</a:t>
            </a:r>
            <a:endParaRPr lang="pl-PL" sz="1800" b="1" dirty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b="1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</a:pPr>
            <a:endParaRPr lang="pl-PL" sz="1200" b="1" dirty="0" smtClean="0"/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 smtClean="0">
              <a:solidFill>
                <a:srgbClr val="C50000"/>
              </a:solidFill>
            </a:endParaRPr>
          </a:p>
          <a:p>
            <a:pPr>
              <a:lnSpc>
                <a:spcPct val="115000"/>
              </a:lnSpc>
              <a:buSzPts val="1100"/>
            </a:pPr>
            <a:endParaRPr lang="pl-PL" sz="1200" dirty="0">
              <a:solidFill>
                <a:srgbClr val="C5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16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72C74C574CD4E85BACF525B3793FF" ma:contentTypeVersion="0" ma:contentTypeDescription="Create a new document." ma:contentTypeScope="" ma:versionID="1db7e385e81488bfcbe6facfb82f140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96EB310-47F7-4B7E-A84D-1C797224098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8ABBE676-B69F-49FF-839B-875F162A600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D7FA34A-BED2-4DC9-9D85-0B553F0193FB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265</TotalTime>
  <Words>47</Words>
  <Application>Microsoft Office PowerPoint</Application>
  <PresentationFormat>Niestandardowy</PresentationFormat>
  <Paragraphs>28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4" baseType="lpstr">
      <vt:lpstr>Arial</vt:lpstr>
      <vt:lpstr>Calibri</vt:lpstr>
      <vt:lpstr>Simple Light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Wioletta Podstawka (DHL PL)</dc:creator>
  <cp:lastModifiedBy>Izabela Januszko (DHL PL)</cp:lastModifiedBy>
  <cp:revision>40</cp:revision>
  <dcterms:modified xsi:type="dcterms:W3CDTF">2019-07-15T09:51:57Z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0x010100C2472C74C574CD4E85BACF525B3793FF</vt:lpwstr>
  </property>
</Properties>
</file>